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3A1461CF-63C7-4299-9C20-B0560F4CD669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hyperlink" Target="https://bg.wikipedia.org/wiki/.NET_Framework" TargetMode="External"/><Relationship Id="rId2" Type="http://schemas.openxmlformats.org/officeDocument/2006/relationships/hyperlink" Target="https://bg.wikipedia.org/wiki/%D0%90%D0%BD%D0%B3%D0%BB%D0%B8%D0%B9%D1%81%D0%BA%D0%B8_%D0%B5%D0%B7%D0%B8%D0%BA" TargetMode="External"/><Relationship Id="rId3" Type="http://schemas.openxmlformats.org/officeDocument/2006/relationships/hyperlink" Target="https://bg.wikipedia.org/wiki/XML" TargetMode="External"/><Relationship Id="rId4" Type="http://schemas.openxmlformats.org/officeDocument/2006/relationships/slide" Target="../slides/slide3.xml"/><Relationship Id="rId5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931709EA-26AF-4B2E-8AF8-B64E3FA3E90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Xamarin предлага IDE, което позволява разработването на приложения за Android, iOS и Windows в Microsoft Visual Studio. Също така Xamarin предоставя така наречените емулатори, чрез които всеки разработчик може да тества своето приложение на виртуално мобилво устройство. </a:t>
            </a:r>
            <a:r>
              <a:rPr b="0" lang="en-US" sz="800" spc="-1" strike="noStrike">
                <a:solidFill>
                  <a:srgbClr val="000000"/>
                </a:solidFill>
                <a:latin typeface="+mn-lt"/>
                <a:ea typeface="+mn-ea"/>
              </a:rPr>
              <a:t>.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 Едно от най-големите предимства на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1"/>
              </a:rPr>
              <a:t>.NET Framework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 и C# е вграденото автоматично управление на паметта. То освобождава програмистите от сложната задача сами да заделят памет за обектите и да търсят подходящия момент за нейното освобождаване. Това сериозно повишава производителността на програмистите и увеличава качеството на програмите, писани на C#. XAML („замъл“)(от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2"/>
              </a:rPr>
              <a:t>английски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: </a:t>
            </a:r>
            <a:r>
              <a:rPr b="0" i="1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Extensible Application Markup Language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) e декларативен markup език използван за иницализиране на структурирани стойности и обекти. Базиран е на </a:t>
            </a:r>
            <a:r>
              <a:rPr b="0" lang="en-US" sz="1200" spc="-1" strike="noStrike" u="sng">
                <a:solidFill>
                  <a:srgbClr val="000000"/>
                </a:solidFill>
                <a:uFillTx/>
                <a:latin typeface="+mn-lt"/>
                <a:ea typeface="+mn-ea"/>
                <a:hlinkClick r:id="rId3"/>
              </a:rPr>
              <a:t>XML</a:t>
            </a:r>
            <a:r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, Синтаксисът на XAML реално е чист XML и силно наподобява HTML – идеята му е да се правят потребителски интерфейси за различни програми. Шаблонът Model-View-ViewModel (MVVM) може да се използва при всички XAML платформи. Неговата цел е да се осигури чисто разделяне на връзките между контролите от потребителския интерфейс и тяхната логика. В MVVM шаблона има 3 основни компонента: model (модел), view (изглед) и view model (изглед-модел). Всеки от тях изпълнява различна и отделна роля.  Компонентите са отделени един от друг, което от своя страна позволява:  - Размяна/подмяна на компоненти  - Вътрешната имплементация на компонент да бъде променена без това да засегне останалите  - Работата по компонентите да се извършва независимо  - Индивидуално тестване на компонентите </a:t>
            </a:r>
            <a:endParaRPr b="0" lang="en-US" sz="1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9AEC4549-59BA-4112-AEF1-AA3C7977111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Архитектурата на мобилното приложение е изградена главно на принципа на страници, всяка от които съдържа View, Model и ViewModel. Навигирането между страниците става възможно с помощта на команди и т.н. Binding на контролите към съответната команда.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Страниците използват HTTP  за връзка между мобилното приложение и сървъра, получавайки данни под формата на JSON обекти получени от сървъра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9EC0C7D-B99F-4D1D-B49B-C31A4D24C83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32084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72800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132084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72800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520" cy="449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32084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72800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132084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172800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520" cy="449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32084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72800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132084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172800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520" cy="449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132084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1728000" y="173232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91368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 type="body"/>
          </p:nvPr>
        </p:nvSpPr>
        <p:spPr>
          <a:xfrm>
            <a:off x="132084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 type="body"/>
          </p:nvPr>
        </p:nvSpPr>
        <p:spPr>
          <a:xfrm>
            <a:off x="1728000" y="3852000"/>
            <a:ext cx="38736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520" cy="449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31080" y="385200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31080" y="1732320"/>
            <a:ext cx="58752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3680" y="3852000"/>
            <a:ext cx="1204200" cy="1935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246852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1" descr=""/>
          <p:cNvPicPr/>
          <p:nvPr/>
        </p:nvPicPr>
        <p:blipFill>
          <a:blip r:embed="rId3"/>
          <a:stretch/>
        </p:blipFill>
        <p:spPr>
          <a:xfrm>
            <a:off x="7293600" y="609480"/>
            <a:ext cx="3583080" cy="5203800"/>
          </a:xfrm>
          <a:prstGeom prst="rect">
            <a:avLst/>
          </a:prstGeom>
          <a:ln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2178720" y="1732320"/>
            <a:ext cx="1204200" cy="4057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://localhost/api/email/group/" TargetMode="External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424160" y="298080"/>
            <a:ext cx="91429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  <a:ea typeface="DejaVu Sans"/>
              </a:rPr>
              <a:t>Дипломна работа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424080" y="1696320"/>
            <a:ext cx="11488680" cy="464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ТЕМА-Проектиране и разработка на система за разпределение на студентско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натоварване.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Разработил : Борис Василев Тумбев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Специалност : КСТ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0" lang="en-US" sz="3200" spc="-1" strike="noStrike">
                <a:solidFill>
                  <a:srgbClr val="ffffff"/>
                </a:solidFill>
                <a:latin typeface="Calisto MT"/>
                <a:ea typeface="DejaVu Sans"/>
              </a:rPr>
              <a:t>Факултетен номер : 367157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Град Пловдив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Ръководител: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2020 година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доц. д-р. Н. Каканаков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Цел и задачи на дипломната работа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913680" y="1732320"/>
            <a:ext cx="10352520" cy="40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Цел: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Създаване на уеб приложение за разпределение на студентско натоварване.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Задачи:</a:t>
            </a:r>
            <a:endParaRPr b="0" lang="en-US" sz="24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Изясняване на лиспващите функции на вече съществуващи приложения, които биха улеснили работата на студент или преподавател.</a:t>
            </a:r>
            <a:endParaRPr b="0" lang="en-US" sz="20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Проектиране на интерфейса</a:t>
            </a:r>
            <a:endParaRPr b="0" lang="en-US" sz="20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Функционалности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wheel spokes="1"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Основни използвани технологии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913680" y="1732320"/>
            <a:ext cx="10352520" cy="40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Python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Django Rest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React JS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13040" y="467640"/>
            <a:ext cx="9438840" cy="80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Архитектура на приложението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2468880" y="1467000"/>
            <a:ext cx="6857280" cy="475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HTTP заявки 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913680" y="1732320"/>
            <a:ext cx="10352520" cy="40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Заявката е от тип GET: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string URL = “http://localhost/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api/students”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Този URL ни дава данните за всички студенти.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4308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Заявка от тип POST: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string URL = “</a:t>
            </a:r>
            <a:r>
              <a:rPr b="0" lang="en-US" sz="2000" spc="-1" strike="noStrike" u="sng">
                <a:solidFill>
                  <a:srgbClr val="e98052"/>
                </a:solidFill>
                <a:uFillTx/>
                <a:latin typeface="Calisto MT"/>
                <a:ea typeface="JetBrains Mono"/>
                <a:hlinkClick r:id="rId1"/>
              </a:rPr>
              <a:t>http://localhost/api/email/group/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&lt;int:group_id&gt;”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 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JetBrains Mono"/>
              </a:rPr>
              <a:t>Чрез този URL и POST заявка към него с body {‘subject’: ‘email subject’, ‘body’: ‘main text of the email’} изпращаме email към дадена група като параметъра group_id е id-то на дадената група.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839880" y="457200"/>
            <a:ext cx="10715040" cy="225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br/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br/>
            <a:br/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br/>
            <a:endParaRPr b="0" lang="en-US" sz="3200" spc="-1" strike="noStrike">
              <a:latin typeface="Arial"/>
            </a:endParaRPr>
          </a:p>
        </p:txBody>
      </p:sp>
      <p:grpSp>
        <p:nvGrpSpPr>
          <p:cNvPr id="171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72" name="CustomShape 3"/>
          <p:cNvSpPr/>
          <p:nvPr/>
        </p:nvSpPr>
        <p:spPr>
          <a:xfrm>
            <a:off x="913680" y="2439360"/>
            <a:ext cx="4067640" cy="337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TextShape 4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3200" spc="-1" strike="noStrike">
                <a:solidFill>
                  <a:srgbClr val="e3e3e3"/>
                </a:solidFill>
                <a:latin typeface="Calisto MT"/>
                <a:ea typeface="DejaVu Sans"/>
              </a:rPr>
              <a:t>Данни предоставени от АPI.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4" name="TextShape 5"/>
          <p:cNvSpPr txBox="1"/>
          <p:nvPr/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Потребителския интерфейс консумира данни от сървърната част под формата на JSON.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Shape 6"/>
          <p:cNvSpPr txBox="1"/>
          <p:nvPr/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{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id: 1,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resourceId: 1,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title: SAA 22 teacher,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type_of: P,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start: 2019-02-11 05:30:00,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end: 2019-02-11 07:15:00,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teacher: teacher,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room: 22,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rrule: FREQ=WEEKLY;DTSTART=20190211T053000Z;UNTIL=20200411T061500Z;BYDAY=MO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split dir="out" orient="vert"/>
  </p:transition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Функционалности на приложението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913680" y="1732320"/>
            <a:ext cx="10352520" cy="40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ransition spd="slow">
    <p:push dir="u"/>
  </p:transition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2"/>
          <p:cNvSpPr/>
          <p:nvPr/>
        </p:nvSpPr>
        <p:spPr>
          <a:xfrm>
            <a:off x="1243440" y="1005840"/>
            <a:ext cx="9912240" cy="40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1800" spc="-1" strike="noStrike">
              <a:latin typeface="Arial"/>
            </a:endParaRPr>
          </a:p>
          <a:p>
            <a:pPr marL="37080" algn="ctr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  <a:ea typeface="DejaVu Sans"/>
              </a:rPr>
              <a:t>Благодаря Ви за вниманието!</a:t>
            </a: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1080"/>
              </a:spcBef>
              <a:spcAft>
                <a:spcPts val="601"/>
              </a:spcAft>
            </a:pPr>
            <a:endParaRPr b="0" lang="en-US" sz="54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Студент : Борис Тумбев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Факултетен номер:367157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Специалност : КСТ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TM04033929[[fn=Плоча]]</Template>
  <TotalTime>1765</TotalTime>
  <Application>LibreOffice/6.0.7.3$Linux_X86_64 LibreOffice_project/00m0$Build-3</Application>
  <Words>431</Words>
  <Paragraphs>70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2019-09-30T17:59:25Z</dcterms:created>
  <dc:creator>Vladi</dc:creator>
  <dc:description/>
  <dc:language>en-US</dc:language>
  <cp:lastModifiedBy/>
  <dcterms:modified xsi:type="dcterms:W3CDTF">2020-07-14T16:28:11Z</dcterms:modified>
  <cp:revision>66</cp:revision>
  <dc:subject/>
  <dc:title>Дипломна работа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Широк екран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